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46A6-2377-4256-A4BE-ED2829F1D26C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4FBB784-723B-4CD4-9752-72D8ADF64FD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46A6-2377-4256-A4BE-ED2829F1D26C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BB784-723B-4CD4-9752-72D8ADF64F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46A6-2377-4256-A4BE-ED2829F1D26C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BB784-723B-4CD4-9752-72D8ADF64F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46A6-2377-4256-A4BE-ED2829F1D26C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BB784-723B-4CD4-9752-72D8ADF64FD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46A6-2377-4256-A4BE-ED2829F1D26C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4FBB784-723B-4CD4-9752-72D8ADF64FD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46A6-2377-4256-A4BE-ED2829F1D26C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BB784-723B-4CD4-9752-72D8ADF64FD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46A6-2377-4256-A4BE-ED2829F1D26C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BB784-723B-4CD4-9752-72D8ADF64FD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46A6-2377-4256-A4BE-ED2829F1D26C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BB784-723B-4CD4-9752-72D8ADF64F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46A6-2377-4256-A4BE-ED2829F1D26C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BB784-723B-4CD4-9752-72D8ADF64F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46A6-2377-4256-A4BE-ED2829F1D26C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BB784-723B-4CD4-9752-72D8ADF64FD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46A6-2377-4256-A4BE-ED2829F1D26C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4FBB784-723B-4CD4-9752-72D8ADF64FD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9AB46A6-2377-4256-A4BE-ED2829F1D26C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4FBB784-723B-4CD4-9752-72D8ADF64FD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Brian </a:t>
            </a:r>
            <a:r>
              <a:rPr lang="en-US" dirty="0" err="1" smtClean="0"/>
              <a:t>Huitt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Shah of Iran	</a:t>
            </a:r>
            <a:endParaRPr lang="en-US" dirty="0"/>
          </a:p>
        </p:txBody>
      </p:sp>
      <p:pic>
        <p:nvPicPr>
          <p:cNvPr id="15362" name="Picture 2" descr="https://encrypted-tbn0.gstatic.com/images?q=tbn:ANd9GcS5yQOwB_OrSuGsWZcwAJVt0Vk3NRZxWas7wgA5lZ7wq5MzapW87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276600"/>
            <a:ext cx="1972561" cy="260985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67000" y="3810000"/>
            <a:ext cx="487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was the Shah of Iran’s role in government, what were the reasons for his overthrow, and how did his overthrow impact the people of Iran, the U.S., and/or the rest of the world?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Role in 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Leader of Iran</a:t>
            </a:r>
          </a:p>
          <a:p>
            <a:r>
              <a:rPr lang="en-US" dirty="0" smtClean="0"/>
              <a:t>Brought Western Ideas to Iran</a:t>
            </a:r>
          </a:p>
          <a:p>
            <a:r>
              <a:rPr lang="en-US" dirty="0" smtClean="0"/>
              <a:t>Dictated customs and religion</a:t>
            </a:r>
          </a:p>
          <a:p>
            <a:endParaRPr lang="en-US" dirty="0"/>
          </a:p>
        </p:txBody>
      </p:sp>
      <p:pic>
        <p:nvPicPr>
          <p:cNvPr id="13314" name="Picture 2" descr="Shah of ira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429000"/>
            <a:ext cx="2095500" cy="3143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 for Overthrow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Western Ideas that the Shah of Iran brought from the U.S. conflicted with traditional Muslim values/beliefs</a:t>
            </a:r>
          </a:p>
          <a:p>
            <a:r>
              <a:rPr lang="en-US" dirty="0" smtClean="0"/>
              <a:t>Tyrant: Bad Leader</a:t>
            </a:r>
          </a:p>
          <a:p>
            <a:r>
              <a:rPr lang="en-US" dirty="0" smtClean="0"/>
              <a:t>Killed anyone who opposed him</a:t>
            </a:r>
          </a:p>
          <a:p>
            <a:endParaRPr lang="en-US" dirty="0"/>
          </a:p>
        </p:txBody>
      </p:sp>
      <p:pic>
        <p:nvPicPr>
          <p:cNvPr id="12290" name="Picture 2" descr="http://www.al-monitor.com/files/live/sites/almonitor/files/images/almpics/2013/05/RTXYMY4.jpg?t=thumbnail_5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810000"/>
            <a:ext cx="4286250" cy="24739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Overthrow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Iranians lost rights</a:t>
            </a:r>
          </a:p>
          <a:p>
            <a:r>
              <a:rPr lang="en-US" dirty="0" smtClean="0"/>
              <a:t>The U.S. lost trust with Iran</a:t>
            </a:r>
          </a:p>
          <a:p>
            <a:r>
              <a:rPr lang="en-US" dirty="0" smtClean="0"/>
              <a:t>The U.S. lost a connection with Iran and therefore, oil trade declined</a:t>
            </a:r>
          </a:p>
          <a:p>
            <a:r>
              <a:rPr lang="en-US" dirty="0" smtClean="0"/>
              <a:t>Majority of the world was worried what the new Iran would become</a:t>
            </a:r>
            <a:endParaRPr lang="en-US" dirty="0"/>
          </a:p>
        </p:txBody>
      </p:sp>
      <p:pic>
        <p:nvPicPr>
          <p:cNvPr id="11266" name="Picture 2" descr="https://encrypted-tbn1.gstatic.com/images?q=tbn:ANd9GcQtR4HXFDa1fLFTZZYz5Zo8b0l1dMYoun4CJ2saeSUzr6V8O9k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4800600"/>
            <a:ext cx="2466975" cy="18478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"Historic Personalities of Iran: Mohammad Reza Shah Pahlavi." </a:t>
            </a:r>
            <a:r>
              <a:rPr lang="en-US" i="1" dirty="0"/>
              <a:t>Historic Personalities of Iran: Mohammad Reza Shah Pahlavi</a:t>
            </a:r>
            <a:r>
              <a:rPr lang="en-US" dirty="0"/>
              <a:t>. </a:t>
            </a:r>
            <a:r>
              <a:rPr lang="en-US" dirty="0" err="1"/>
              <a:t>N.p</a:t>
            </a:r>
            <a:r>
              <a:rPr lang="en-US" dirty="0"/>
              <a:t>., </a:t>
            </a:r>
            <a:r>
              <a:rPr lang="en-US" dirty="0" err="1"/>
              <a:t>n.d</a:t>
            </a:r>
            <a:r>
              <a:rPr lang="en-US" dirty="0"/>
              <a:t>. Web. 15 Dec. 2013.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</TotalTime>
  <Words>138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Equity</vt:lpstr>
      <vt:lpstr>Shah of Iran </vt:lpstr>
      <vt:lpstr> Role in Government</vt:lpstr>
      <vt:lpstr>Reason for Overthrow</vt:lpstr>
      <vt:lpstr>Impact of Overthrow</vt:lpstr>
      <vt:lpstr>Work Cited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Shah of Iran </dc:title>
  <dc:creator>Student</dc:creator>
  <cp:lastModifiedBy>244372</cp:lastModifiedBy>
  <cp:revision>4</cp:revision>
  <dcterms:created xsi:type="dcterms:W3CDTF">2013-12-17T15:59:48Z</dcterms:created>
  <dcterms:modified xsi:type="dcterms:W3CDTF">2013-12-17T16:39:15Z</dcterms:modified>
</cp:coreProperties>
</file>